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70" r:id="rId4"/>
    <p:sldId id="271" r:id="rId5"/>
    <p:sldId id="273" r:id="rId6"/>
    <p:sldId id="272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570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51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193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95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8123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498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242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5842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14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36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3757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7A4B33-23A2-4B88-BCCD-1E9D0921C801}" type="datetimeFigureOut">
              <a:rPr lang="cs-CZ" smtClean="0"/>
              <a:t>18.10.2016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FAB32-0486-4F16-BF02-FBA6C13FFD7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2943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Opakovací test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zopakování projet prezentaci kulturní rostliny – </a:t>
            </a:r>
            <a:r>
              <a:rPr lang="cs-CZ" dirty="0" err="1" smtClean="0"/>
              <a:t>poznávačka</a:t>
            </a:r>
            <a:r>
              <a:rPr lang="cs-CZ" dirty="0" smtClean="0"/>
              <a:t> </a:t>
            </a:r>
          </a:p>
          <a:p>
            <a:r>
              <a:rPr lang="cs-CZ" dirty="0" smtClean="0"/>
              <a:t>Dodělat úkoly a), b), c) /str. 8</a:t>
            </a:r>
          </a:p>
          <a:p>
            <a:r>
              <a:rPr lang="cs-CZ" dirty="0" smtClean="0"/>
              <a:t>Přečíst si </a:t>
            </a:r>
            <a:r>
              <a:rPr lang="cs-CZ" dirty="0" err="1" smtClean="0"/>
              <a:t>cv</a:t>
            </a:r>
            <a:r>
              <a:rPr lang="cs-CZ" dirty="0" smtClean="0"/>
              <a:t>. 4/ str. 9</a:t>
            </a:r>
          </a:p>
          <a:p>
            <a:r>
              <a:rPr lang="cs-CZ" dirty="0" smtClean="0"/>
              <a:t>Zapsat do sešitu rozdíl mezi jednoletou, dvouletou a vytrvalou rostlinou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0851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68344" y="289505"/>
            <a:ext cx="1090464" cy="6294154"/>
          </a:xfrm>
        </p:spPr>
        <p:txBody>
          <a:bodyPr vert="vert270">
            <a:noAutofit/>
          </a:bodyPr>
          <a:lstStyle/>
          <a:p>
            <a:r>
              <a:rPr lang="cs-CZ" dirty="0" smtClean="0"/>
              <a:t>Práce v pracovním sešitě str. 8-9</a:t>
            </a:r>
            <a:endParaRPr lang="cs-CZ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4" y="15166"/>
            <a:ext cx="5664777" cy="684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2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38" y="260648"/>
            <a:ext cx="8995362" cy="218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20" y="2924944"/>
            <a:ext cx="8875998" cy="3191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577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76364"/>
            <a:ext cx="9144000" cy="286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410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2924944"/>
            <a:ext cx="8229600" cy="1143000"/>
          </a:xfrm>
        </p:spPr>
        <p:txBody>
          <a:bodyPr>
            <a:noAutofit/>
          </a:bodyPr>
          <a:lstStyle/>
          <a:p>
            <a:r>
              <a:rPr lang="cs-CZ" sz="9600" dirty="0" smtClean="0"/>
              <a:t>Test</a:t>
            </a:r>
            <a:endParaRPr lang="cs-CZ" sz="9600" dirty="0"/>
          </a:p>
        </p:txBody>
      </p:sp>
    </p:spTree>
    <p:extLst>
      <p:ext uri="{BB962C8B-B14F-4D97-AF65-F5344CB8AC3E}">
        <p14:creationId xmlns:p14="http://schemas.microsoft.com/office/powerpoint/2010/main" val="38686382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 do přírodovědy 19.10.</a:t>
            </a: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u="sng" dirty="0" smtClean="0"/>
              <a:t>Dělení rostlin podle délky života: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- Jednoleté rostliny </a:t>
            </a:r>
            <a:r>
              <a:rPr lang="cs-CZ" dirty="0" smtClean="0"/>
              <a:t>– vyklíčí, vyrostou, vykvetou,    mají plody, zahynou (hrách, slunečnice)</a:t>
            </a:r>
          </a:p>
          <a:p>
            <a:pPr>
              <a:buFontTx/>
              <a:buChar char="-"/>
            </a:pPr>
            <a:r>
              <a:rPr lang="cs-CZ" dirty="0" smtClean="0">
                <a:solidFill>
                  <a:srgbClr val="C00000"/>
                </a:solidFill>
              </a:rPr>
              <a:t>Dvouleté rostliny </a:t>
            </a:r>
            <a:r>
              <a:rPr lang="cs-CZ" dirty="0" smtClean="0"/>
              <a:t>– v prvním roce vyrostou, druhý rok vykvetou, mají plody, odumírají (pór, česnek)</a:t>
            </a:r>
          </a:p>
          <a:p>
            <a:pPr marL="0" indent="0">
              <a:buNone/>
            </a:pPr>
            <a:r>
              <a:rPr lang="cs-CZ" dirty="0" smtClean="0">
                <a:solidFill>
                  <a:srgbClr val="C00000"/>
                </a:solidFill>
              </a:rPr>
              <a:t>- Trvalky </a:t>
            </a:r>
            <a:r>
              <a:rPr lang="cs-CZ" dirty="0" smtClean="0"/>
              <a:t>– rostou a kvetou každý rok. (Ovocné stromy)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53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114</Words>
  <Application>Microsoft Office PowerPoint</Application>
  <PresentationFormat>Předvádění na obrazovce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Motiv systému Office</vt:lpstr>
      <vt:lpstr>Opakovací test</vt:lpstr>
      <vt:lpstr>Práce v pracovním sešitě str. 8-9</vt:lpstr>
      <vt:lpstr>Prezentace aplikace PowerPoint</vt:lpstr>
      <vt:lpstr>Prezentace aplikace PowerPoint</vt:lpstr>
      <vt:lpstr>Test</vt:lpstr>
      <vt:lpstr>Zápis do přírodovědy 19.10.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Opakovací test</dc:title>
  <dc:creator>uzivatel</dc:creator>
  <cp:lastModifiedBy>uzivatel</cp:lastModifiedBy>
  <cp:revision>1</cp:revision>
  <dcterms:created xsi:type="dcterms:W3CDTF">2016-10-18T11:41:50Z</dcterms:created>
  <dcterms:modified xsi:type="dcterms:W3CDTF">2016-10-18T11:45:09Z</dcterms:modified>
</cp:coreProperties>
</file>